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919" r:id="rId6"/>
    <p:sldId id="925" r:id="rId7"/>
    <p:sldId id="924" r:id="rId8"/>
    <p:sldId id="922" r:id="rId9"/>
    <p:sldId id="926" r:id="rId10"/>
    <p:sldId id="923" r:id="rId11"/>
    <p:sldId id="929" r:id="rId12"/>
    <p:sldId id="930" r:id="rId13"/>
    <p:sldId id="931" r:id="rId14"/>
    <p:sldId id="932" r:id="rId1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4074D2-6DA2-48EC-BC4E-EF94F61ED812}" v="4" dt="2021-05-10T14:13:18.87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4" d="100"/>
          <a:sy n="84" d="100"/>
        </p:scale>
        <p:origin x="1589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postolis" userId="9f491a27-377d-413f-891f-789b81b4b825" providerId="ADAL" clId="{3442ADD6-645C-4BBF-8EE1-EC94FDDC8A84}"/>
    <pc:docChg chg="undo custSel addSld delSld modSld sldOrd modMainMaster">
      <pc:chgData name="Apostolis" userId="9f491a27-377d-413f-891f-789b81b4b825" providerId="ADAL" clId="{3442ADD6-645C-4BBF-8EE1-EC94FDDC8A84}" dt="2021-05-07T13:27:01.536" v="7089" actId="20577"/>
      <pc:docMkLst>
        <pc:docMk/>
      </pc:docMkLst>
      <pc:sldChg chg="modSp mod">
        <pc:chgData name="Apostolis" userId="9f491a27-377d-413f-891f-789b81b4b825" providerId="ADAL" clId="{3442ADD6-645C-4BBF-8EE1-EC94FDDC8A84}" dt="2021-05-05T13:55:18.924" v="6593" actId="1038"/>
        <pc:sldMkLst>
          <pc:docMk/>
          <pc:sldMk cId="0" sldId="303"/>
        </pc:sldMkLst>
        <pc:spChg chg="mod">
          <ac:chgData name="Apostolis" userId="9f491a27-377d-413f-891f-789b81b4b825" providerId="ADAL" clId="{3442ADD6-645C-4BBF-8EE1-EC94FDDC8A84}" dt="2021-05-04T13:18:37.124" v="2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55:18.924" v="6593" actId="1038"/>
          <ac:spMkLst>
            <pc:docMk/>
            <pc:sldMk cId="0" sldId="303"/>
            <ac:spMk id="9219" creationId="{00000000-0000-0000-0000-000000000000}"/>
          </ac:spMkLst>
        </pc:spChg>
      </pc:sldChg>
      <pc:sldChg chg="del">
        <pc:chgData name="Apostolis" userId="9f491a27-377d-413f-891f-789b81b4b825" providerId="ADAL" clId="{3442ADD6-645C-4BBF-8EE1-EC94FDDC8A84}" dt="2021-05-04T13:49:55.352" v="226" actId="47"/>
        <pc:sldMkLst>
          <pc:docMk/>
          <pc:sldMk cId="4070822263" sldId="790"/>
        </pc:sldMkLst>
      </pc:sldChg>
      <pc:sldChg chg="del">
        <pc:chgData name="Apostolis" userId="9f491a27-377d-413f-891f-789b81b4b825" providerId="ADAL" clId="{3442ADD6-645C-4BBF-8EE1-EC94FDDC8A84}" dt="2021-05-04T13:49:56.607" v="227" actId="47"/>
        <pc:sldMkLst>
          <pc:docMk/>
          <pc:sldMk cId="4020491300" sldId="812"/>
        </pc:sldMkLst>
      </pc:sldChg>
      <pc:sldChg chg="del">
        <pc:chgData name="Apostolis" userId="9f491a27-377d-413f-891f-789b81b4b825" providerId="ADAL" clId="{3442ADD6-645C-4BBF-8EE1-EC94FDDC8A84}" dt="2021-05-04T13:49:57.288" v="228" actId="47"/>
        <pc:sldMkLst>
          <pc:docMk/>
          <pc:sldMk cId="629247961" sldId="813"/>
        </pc:sldMkLst>
      </pc:sldChg>
      <pc:sldChg chg="del">
        <pc:chgData name="Apostolis" userId="9f491a27-377d-413f-891f-789b81b4b825" providerId="ADAL" clId="{3442ADD6-645C-4BBF-8EE1-EC94FDDC8A84}" dt="2021-05-04T13:49:58.258" v="229" actId="47"/>
        <pc:sldMkLst>
          <pc:docMk/>
          <pc:sldMk cId="2106786411" sldId="814"/>
        </pc:sldMkLst>
      </pc:sldChg>
      <pc:sldChg chg="addSp delSp modSp mod">
        <pc:chgData name="Apostolis" userId="9f491a27-377d-413f-891f-789b81b4b825" providerId="ADAL" clId="{3442ADD6-645C-4BBF-8EE1-EC94FDDC8A84}" dt="2021-05-07T13:27:01.536" v="7089" actId="20577"/>
        <pc:sldMkLst>
          <pc:docMk/>
          <pc:sldMk cId="1840623528" sldId="914"/>
        </pc:sldMkLst>
        <pc:spChg chg="mod">
          <ac:chgData name="Apostolis" userId="9f491a27-377d-413f-891f-789b81b4b825" providerId="ADAL" clId="{3442ADD6-645C-4BBF-8EE1-EC94FDDC8A84}" dt="2021-05-04T16:47:00.508" v="4124" actId="20577"/>
          <ac:spMkLst>
            <pc:docMk/>
            <pc:sldMk cId="1840623528" sldId="914"/>
            <ac:spMk id="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3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6:59:10.642" v="4484" actId="20577"/>
          <ac:spMkLst>
            <pc:docMk/>
            <pc:sldMk cId="1840623528" sldId="914"/>
            <ac:spMk id="4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7" creationId="{C9DB43E2-A97C-4AA4-A37F-92B15B80BED4}"/>
          </ac:spMkLst>
        </pc:spChg>
        <pc:spChg chg="del">
          <ac:chgData name="Apostolis" userId="9f491a27-377d-413f-891f-789b81b4b825" providerId="ADAL" clId="{3442ADD6-645C-4BBF-8EE1-EC94FDDC8A84}" dt="2021-05-04T15:00:06.483" v="1394" actId="478"/>
          <ac:spMkLst>
            <pc:docMk/>
            <pc:sldMk cId="1840623528" sldId="914"/>
            <ac:spMk id="8" creationId="{36C5B029-45D1-477E-9793-3BE85E93B388}"/>
          </ac:spMkLst>
        </pc:spChg>
        <pc:spChg chg="add 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9" creationId="{779992A6-4B52-42EA-A993-8746433ED2E9}"/>
          </ac:spMkLst>
        </pc:spChg>
        <pc:spChg chg="add mod">
          <ac:chgData name="Apostolis" userId="9f491a27-377d-413f-891f-789b81b4b825" providerId="ADAL" clId="{3442ADD6-645C-4BBF-8EE1-EC94FDDC8A84}" dt="2021-05-05T12:56:06.351" v="5187" actId="20577"/>
          <ac:spMkLst>
            <pc:docMk/>
            <pc:sldMk cId="1840623528" sldId="914"/>
            <ac:spMk id="10" creationId="{29F3A020-8B07-422E-9219-3507CD05519F}"/>
          </ac:spMkLst>
        </pc:spChg>
        <pc:spChg chg="add mod">
          <ac:chgData name="Apostolis" userId="9f491a27-377d-413f-891f-789b81b4b825" providerId="ADAL" clId="{3442ADD6-645C-4BBF-8EE1-EC94FDDC8A84}" dt="2021-05-04T16:58:46.229" v="4459" actId="1038"/>
          <ac:spMkLst>
            <pc:docMk/>
            <pc:sldMk cId="1840623528" sldId="914"/>
            <ac:spMk id="11" creationId="{74DB1E0A-04B3-45E1-85FD-9EC4DDB4948E}"/>
          </ac:spMkLst>
        </pc:spChg>
        <pc:spChg chg="add mod">
          <ac:chgData name="Apostolis" userId="9f491a27-377d-413f-891f-789b81b4b825" providerId="ADAL" clId="{3442ADD6-645C-4BBF-8EE1-EC94FDDC8A84}" dt="2021-05-07T13:27:01.536" v="7089" actId="20577"/>
          <ac:spMkLst>
            <pc:docMk/>
            <pc:sldMk cId="1840623528" sldId="914"/>
            <ac:spMk id="12" creationId="{D9D4B327-D6EA-4E53-B0C9-4828F2D689D4}"/>
          </ac:spMkLst>
        </pc:spChg>
        <pc:spChg chg="add del mod">
          <ac:chgData name="Apostolis" userId="9f491a27-377d-413f-891f-789b81b4b825" providerId="ADAL" clId="{3442ADD6-645C-4BBF-8EE1-EC94FDDC8A84}" dt="2021-05-05T12:58:58.631" v="5242" actId="478"/>
          <ac:spMkLst>
            <pc:docMk/>
            <pc:sldMk cId="1840623528" sldId="914"/>
            <ac:spMk id="13" creationId="{E8A4EDA3-DE73-4916-847B-F29F2CC33160}"/>
          </ac:spMkLst>
        </pc:spChg>
      </pc:sldChg>
      <pc:sldChg chg="del">
        <pc:chgData name="Apostolis" userId="9f491a27-377d-413f-891f-789b81b4b825" providerId="ADAL" clId="{3442ADD6-645C-4BBF-8EE1-EC94FDDC8A84}" dt="2021-05-04T13:49:50.899" v="224" actId="47"/>
        <pc:sldMkLst>
          <pc:docMk/>
          <pc:sldMk cId="1351245740" sldId="915"/>
        </pc:sldMkLst>
      </pc:sldChg>
      <pc:sldChg chg="del">
        <pc:chgData name="Apostolis" userId="9f491a27-377d-413f-891f-789b81b4b825" providerId="ADAL" clId="{3442ADD6-645C-4BBF-8EE1-EC94FDDC8A84}" dt="2021-05-04T13:49:48.962" v="223" actId="47"/>
        <pc:sldMkLst>
          <pc:docMk/>
          <pc:sldMk cId="3552263722" sldId="918"/>
        </pc:sldMkLst>
      </pc:sldChg>
      <pc:sldChg chg="addSp delSp modSp mod">
        <pc:chgData name="Apostolis" userId="9f491a27-377d-413f-891f-789b81b4b825" providerId="ADAL" clId="{3442ADD6-645C-4BBF-8EE1-EC94FDDC8A84}" dt="2021-05-05T13:03:54.530" v="5285" actId="255"/>
        <pc:sldMkLst>
          <pc:docMk/>
          <pc:sldMk cId="1055104644" sldId="919"/>
        </pc:sldMkLst>
        <pc:spChg chg="mod">
          <ac:chgData name="Apostolis" userId="9f491a27-377d-413f-891f-789b81b4b825" providerId="ADAL" clId="{3442ADD6-645C-4BBF-8EE1-EC94FDDC8A84}" dt="2021-05-04T16:51:21.728" v="4247" actId="20577"/>
          <ac:spMkLst>
            <pc:docMk/>
            <pc:sldMk cId="1055104644" sldId="919"/>
            <ac:spMk id="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8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0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1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4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5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6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7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19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03:54.530" v="5285" actId="255"/>
          <ac:spMkLst>
            <pc:docMk/>
            <pc:sldMk cId="1055104644" sldId="919"/>
            <ac:spMk id="20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1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2" creationId="{00000000-0000-0000-0000-000000000000}"/>
          </ac:spMkLst>
        </pc:spChg>
        <pc:spChg chg="del">
          <ac:chgData name="Apostolis" userId="9f491a27-377d-413f-891f-789b81b4b825" providerId="ADAL" clId="{3442ADD6-645C-4BBF-8EE1-EC94FDDC8A84}" dt="2021-05-04T13:20:13.253" v="75" actId="478"/>
          <ac:spMkLst>
            <pc:docMk/>
            <pc:sldMk cId="1055104644" sldId="919"/>
            <ac:spMk id="25" creationId="{EB23AA45-9EE1-4272-85CC-AC60DE424C1A}"/>
          </ac:spMkLst>
        </pc:spChg>
        <pc:spChg chg="add mod">
          <ac:chgData name="Apostolis" userId="9f491a27-377d-413f-891f-789b81b4b825" providerId="ADAL" clId="{3442ADD6-645C-4BBF-8EE1-EC94FDDC8A84}" dt="2021-05-05T13:02:39.380" v="5270" actId="208"/>
          <ac:spMkLst>
            <pc:docMk/>
            <pc:sldMk cId="1055104644" sldId="919"/>
            <ac:spMk id="31" creationId="{18D5B7C3-C67E-4067-B548-4ECE55C3705E}"/>
          </ac:spMkLst>
        </pc:sp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3" creationId="{00000000-0000-0000-0000-000000000000}"/>
          </ac:picMkLst>
        </pc:picChg>
        <pc:picChg chg="del mod">
          <ac:chgData name="Apostolis" userId="9f491a27-377d-413f-891f-789b81b4b825" providerId="ADAL" clId="{3442ADD6-645C-4BBF-8EE1-EC94FDDC8A84}" dt="2021-05-04T15:46:54.208" v="2246" actId="478"/>
          <ac:picMkLst>
            <pc:docMk/>
            <pc:sldMk cId="1055104644" sldId="919"/>
            <ac:picMk id="4" creationId="{AA5DE4F3-EC81-482B-9222-51EEBF702DD2}"/>
          </ac:picMkLst>
        </pc:picChg>
        <pc:picChg chg="del mod">
          <ac:chgData name="Apostolis" userId="9f491a27-377d-413f-891f-789b81b4b825" providerId="ADAL" clId="{3442ADD6-645C-4BBF-8EE1-EC94FDDC8A84}" dt="2021-05-04T16:14:34.129" v="2889" actId="478"/>
          <ac:picMkLst>
            <pc:docMk/>
            <pc:sldMk cId="1055104644" sldId="919"/>
            <ac:picMk id="9" creationId="{E80D3163-9312-4950-9EF2-9AC1E69551EE}"/>
          </ac:picMkLst>
        </pc:picChg>
        <pc:picChg chg="add del">
          <ac:chgData name="Apostolis" userId="9f491a27-377d-413f-891f-789b81b4b825" providerId="ADAL" clId="{3442ADD6-645C-4BBF-8EE1-EC94FDDC8A84}" dt="2021-05-04T16:14:21.575" v="2885"/>
          <ac:picMkLst>
            <pc:docMk/>
            <pc:sldMk cId="1055104644" sldId="919"/>
            <ac:picMk id="13" creationId="{665E6D44-0E1F-4D49-9CC8-52D3EA48031F}"/>
          </ac:picMkLst>
        </pc:pic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18" creationId="{00000000-0000-0000-0000-000000000000}"/>
          </ac:picMkLst>
        </pc:picChg>
        <pc:picChg chg="del">
          <ac:chgData name="Apostolis" userId="9f491a27-377d-413f-891f-789b81b4b825" providerId="ADAL" clId="{3442ADD6-645C-4BBF-8EE1-EC94FDDC8A84}" dt="2021-05-04T13:20:13.253" v="75" actId="478"/>
          <ac:picMkLst>
            <pc:docMk/>
            <pc:sldMk cId="1055104644" sldId="919"/>
            <ac:picMk id="23" creationId="{00000000-0000-0000-0000-000000000000}"/>
          </ac:picMkLst>
        </pc:picChg>
        <pc:picChg chg="add del">
          <ac:chgData name="Apostolis" userId="9f491a27-377d-413f-891f-789b81b4b825" providerId="ADAL" clId="{3442ADD6-645C-4BBF-8EE1-EC94FDDC8A84}" dt="2021-05-04T16:14:25.289" v="2887"/>
          <ac:picMkLst>
            <pc:docMk/>
            <pc:sldMk cId="1055104644" sldId="919"/>
            <ac:picMk id="24" creationId="{98CBDDB4-C6A0-4850-96D8-07C1389F0EF0}"/>
          </ac:picMkLst>
        </pc:picChg>
        <pc:picChg chg="del mod">
          <ac:chgData name="Apostolis" userId="9f491a27-377d-413f-891f-789b81b4b825" providerId="ADAL" clId="{3442ADD6-645C-4BBF-8EE1-EC94FDDC8A84}" dt="2021-05-04T16:15:26.262" v="2928" actId="478"/>
          <ac:picMkLst>
            <pc:docMk/>
            <pc:sldMk cId="1055104644" sldId="919"/>
            <ac:picMk id="26" creationId="{8ED0BB5B-42A1-4A1D-896D-C224346FCFA6}"/>
          </ac:picMkLst>
        </pc:picChg>
        <pc:picChg chg="del mod">
          <ac:chgData name="Apostolis" userId="9f491a27-377d-413f-891f-789b81b4b825" providerId="ADAL" clId="{3442ADD6-645C-4BBF-8EE1-EC94FDDC8A84}" dt="2021-05-04T16:23:12.775" v="3160" actId="478"/>
          <ac:picMkLst>
            <pc:docMk/>
            <pc:sldMk cId="1055104644" sldId="919"/>
            <ac:picMk id="27" creationId="{537C9598-6F80-469E-A4FD-5FA7915E2C3C}"/>
          </ac:picMkLst>
        </pc:picChg>
        <pc:picChg chg="del mod">
          <ac:chgData name="Apostolis" userId="9f491a27-377d-413f-891f-789b81b4b825" providerId="ADAL" clId="{3442ADD6-645C-4BBF-8EE1-EC94FDDC8A84}" dt="2021-05-05T08:37:59.703" v="5152" actId="478"/>
          <ac:picMkLst>
            <pc:docMk/>
            <pc:sldMk cId="1055104644" sldId="919"/>
            <ac:picMk id="28" creationId="{E1E4A5D8-4E0B-4529-9383-2DF4CC3171E7}"/>
          </ac:picMkLst>
        </pc:picChg>
        <pc:picChg chg="del mod">
          <ac:chgData name="Apostolis" userId="9f491a27-377d-413f-891f-789b81b4b825" providerId="ADAL" clId="{3442ADD6-645C-4BBF-8EE1-EC94FDDC8A84}" dt="2021-05-05T08:46:03.166" v="5181" actId="478"/>
          <ac:picMkLst>
            <pc:docMk/>
            <pc:sldMk cId="1055104644" sldId="919"/>
            <ac:picMk id="29" creationId="{A4EB8B63-CF7D-468A-8729-ACF0B8E765F2}"/>
          </ac:picMkLst>
        </pc:picChg>
        <pc:picChg chg="add del mod">
          <ac:chgData name="Apostolis" userId="9f491a27-377d-413f-891f-789b81b4b825" providerId="ADAL" clId="{3442ADD6-645C-4BBF-8EE1-EC94FDDC8A84}" dt="2021-05-05T13:01:25.414" v="5255" actId="478"/>
          <ac:picMkLst>
            <pc:docMk/>
            <pc:sldMk cId="1055104644" sldId="919"/>
            <ac:picMk id="30" creationId="{A8015011-98FD-4C09-9692-F96C955CACE8}"/>
          </ac:picMkLst>
        </pc:picChg>
        <pc:cxnChg chg="del">
          <ac:chgData name="Apostolis" userId="9f491a27-377d-413f-891f-789b81b4b825" providerId="ADAL" clId="{3442ADD6-645C-4BBF-8EE1-EC94FDDC8A84}" dt="2021-05-04T13:20:13.253" v="75" actId="478"/>
          <ac:cxnSpMkLst>
            <pc:docMk/>
            <pc:sldMk cId="1055104644" sldId="919"/>
            <ac:cxnSpMk id="7" creationId="{00000000-0000-0000-0000-000000000000}"/>
          </ac:cxnSpMkLst>
        </pc:cxnChg>
      </pc:sldChg>
      <pc:sldChg chg="del">
        <pc:chgData name="Apostolis" userId="9f491a27-377d-413f-891f-789b81b4b825" providerId="ADAL" clId="{3442ADD6-645C-4BBF-8EE1-EC94FDDC8A84}" dt="2021-05-04T13:49:53.265" v="225" actId="47"/>
        <pc:sldMkLst>
          <pc:docMk/>
          <pc:sldMk cId="17543733" sldId="920"/>
        </pc:sldMkLst>
      </pc:sldChg>
      <pc:sldChg chg="addSp modSp new del mod ord modTransition">
        <pc:chgData name="Apostolis" userId="9f491a27-377d-413f-891f-789b81b4b825" providerId="ADAL" clId="{3442ADD6-645C-4BBF-8EE1-EC94FDDC8A84}" dt="2021-05-04T15:01:14.295" v="1427" actId="47"/>
        <pc:sldMkLst>
          <pc:docMk/>
          <pc:sldMk cId="837394012" sldId="921"/>
        </pc:sldMkLst>
        <pc:spChg chg="mod">
          <ac:chgData name="Apostolis" userId="9f491a27-377d-413f-891f-789b81b4b825" providerId="ADAL" clId="{3442ADD6-645C-4BBF-8EE1-EC94FDDC8A84}" dt="2021-05-04T13:32:54.548" v="218" actId="14100"/>
          <ac:spMkLst>
            <pc:docMk/>
            <pc:sldMk cId="837394012" sldId="921"/>
            <ac:spMk id="2" creationId="{6F70EA09-0256-4D56-89A2-2650BDA01E63}"/>
          </ac:spMkLst>
        </pc:spChg>
        <pc:spChg chg="add mod">
          <ac:chgData name="Apostolis" userId="9f491a27-377d-413f-891f-789b81b4b825" providerId="ADAL" clId="{3442ADD6-645C-4BBF-8EE1-EC94FDDC8A84}" dt="2021-05-04T13:32:57.188" v="219" actId="14100"/>
          <ac:spMkLst>
            <pc:docMk/>
            <pc:sldMk cId="837394012" sldId="921"/>
            <ac:spMk id="3" creationId="{60237EE9-FE01-4CB4-931C-D58D307AFAF1}"/>
          </ac:spMkLst>
        </pc:spChg>
      </pc:sldChg>
      <pc:sldChg chg="delSp modSp add mod">
        <pc:chgData name="Apostolis" userId="9f491a27-377d-413f-891f-789b81b4b825" providerId="ADAL" clId="{3442ADD6-645C-4BBF-8EE1-EC94FDDC8A84}" dt="2021-05-05T18:25:18.744" v="7086" actId="27636"/>
        <pc:sldMkLst>
          <pc:docMk/>
          <pc:sldMk cId="4195028531" sldId="922"/>
        </pc:sldMkLst>
        <pc:spChg chg="mod">
          <ac:chgData name="Apostolis" userId="9f491a27-377d-413f-891f-789b81b4b825" providerId="ADAL" clId="{3442ADD6-645C-4BBF-8EE1-EC94FDDC8A84}" dt="2021-05-04T16:54:00.059" v="4389" actId="20577"/>
          <ac:spMkLst>
            <pc:docMk/>
            <pc:sldMk cId="4195028531" sldId="922"/>
            <ac:spMk id="2" creationId="{00000000-0000-0000-0000-000000000000}"/>
          </ac:spMkLst>
        </pc:spChg>
        <pc:spChg chg="mod ord">
          <ac:chgData name="Apostolis" userId="9f491a27-377d-413f-891f-789b81b4b825" providerId="ADAL" clId="{3442ADD6-645C-4BBF-8EE1-EC94FDDC8A84}" dt="2021-05-05T18:25:18.744" v="7086" actId="27636"/>
          <ac:spMkLst>
            <pc:docMk/>
            <pc:sldMk cId="4195028531" sldId="922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4T14:51:32.156" v="1203" actId="478"/>
          <ac:picMkLst>
            <pc:docMk/>
            <pc:sldMk cId="4195028531" sldId="922"/>
            <ac:picMk id="3" creationId="{D913F6FF-E771-4DF2-A0F3-0E93A97C06FB}"/>
          </ac:picMkLst>
        </pc:picChg>
        <pc:picChg chg="del">
          <ac:chgData name="Apostolis" userId="9f491a27-377d-413f-891f-789b81b4b825" providerId="ADAL" clId="{3442ADD6-645C-4BBF-8EE1-EC94FDDC8A84}" dt="2021-05-04T13:50:13.250" v="232" actId="478"/>
          <ac:picMkLst>
            <pc:docMk/>
            <pc:sldMk cId="4195028531" sldId="922"/>
            <ac:picMk id="4" creationId="{AA5DE4F3-EC81-482B-9222-51EEBF702DD2}"/>
          </ac:picMkLst>
        </pc:picChg>
        <pc:picChg chg="mod">
          <ac:chgData name="Apostolis" userId="9f491a27-377d-413f-891f-789b81b4b825" providerId="ADAL" clId="{3442ADD6-645C-4BBF-8EE1-EC94FDDC8A84}" dt="2021-05-04T16:56:16.889" v="4424" actId="1076"/>
          <ac:picMkLst>
            <pc:docMk/>
            <pc:sldMk cId="4195028531" sldId="922"/>
            <ac:picMk id="5" creationId="{B001C1CC-EE87-4920-B3D1-BEEE07590A7A}"/>
          </ac:picMkLst>
        </pc:picChg>
      </pc:sldChg>
      <pc:sldChg chg="delSp modSp add mod">
        <pc:chgData name="Apostolis" userId="9f491a27-377d-413f-891f-789b81b4b825" providerId="ADAL" clId="{3442ADD6-645C-4BBF-8EE1-EC94FDDC8A84}" dt="2021-05-05T16:57:25.558" v="7056" actId="20577"/>
        <pc:sldMkLst>
          <pc:docMk/>
          <pc:sldMk cId="2916672497" sldId="923"/>
        </pc:sldMkLst>
        <pc:spChg chg="mod">
          <ac:chgData name="Apostolis" userId="9f491a27-377d-413f-891f-789b81b4b825" providerId="ADAL" clId="{3442ADD6-645C-4BBF-8EE1-EC94FDDC8A84}" dt="2021-05-04T16:54:19.146" v="4390" actId="20577"/>
          <ac:spMkLst>
            <pc:docMk/>
            <pc:sldMk cId="2916672497" sldId="923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6:57:25.558" v="7056" actId="20577"/>
          <ac:spMkLst>
            <pc:docMk/>
            <pc:sldMk cId="2916672497" sldId="923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5T13:31:42.842" v="5966" actId="478"/>
          <ac:picMkLst>
            <pc:docMk/>
            <pc:sldMk cId="2916672497" sldId="923"/>
            <ac:picMk id="3" creationId="{F210076E-8505-469F-BE34-DFB236B2D2B9}"/>
          </ac:picMkLst>
        </pc:picChg>
        <pc:picChg chg="mod">
          <ac:chgData name="Apostolis" userId="9f491a27-377d-413f-891f-789b81b4b825" providerId="ADAL" clId="{3442ADD6-645C-4BBF-8EE1-EC94FDDC8A84}" dt="2021-05-05T13:33:53.810" v="5970" actId="1076"/>
          <ac:picMkLst>
            <pc:docMk/>
            <pc:sldMk cId="2916672497" sldId="923"/>
            <ac:picMk id="4" creationId="{CB2F81E9-0EA4-4A4B-B427-12C5DD7B0551}"/>
          </ac:picMkLst>
        </pc:picChg>
        <pc:picChg chg="del">
          <ac:chgData name="Apostolis" userId="9f491a27-377d-413f-891f-789b81b4b825" providerId="ADAL" clId="{3442ADD6-645C-4BBF-8EE1-EC94FDDC8A84}" dt="2021-05-04T15:55:01.277" v="2453" actId="478"/>
          <ac:picMkLst>
            <pc:docMk/>
            <pc:sldMk cId="2916672497" sldId="923"/>
            <ac:picMk id="5" creationId="{B001C1CC-EE87-4920-B3D1-BEEE07590A7A}"/>
          </ac:picMkLst>
        </pc:picChg>
      </pc:sldChg>
      <pc:sldChg chg="addSp delSp modSp add mod">
        <pc:chgData name="Apostolis" userId="9f491a27-377d-413f-891f-789b81b4b825" providerId="ADAL" clId="{3442ADD6-645C-4BBF-8EE1-EC94FDDC8A84}" dt="2021-05-05T16:50:53.106" v="7004" actId="20577"/>
        <pc:sldMkLst>
          <pc:docMk/>
          <pc:sldMk cId="1769289413" sldId="924"/>
        </pc:sldMkLst>
        <pc:spChg chg="mod">
          <ac:chgData name="Apostolis" userId="9f491a27-377d-413f-891f-789b81b4b825" providerId="ADAL" clId="{3442ADD6-645C-4BBF-8EE1-EC94FDDC8A84}" dt="2021-05-04T16:53:39.644" v="4388" actId="20577"/>
          <ac:spMkLst>
            <pc:docMk/>
            <pc:sldMk cId="1769289413" sldId="924"/>
            <ac:spMk id="2" creationId="{00000000-0000-0000-0000-000000000000}"/>
          </ac:spMkLst>
        </pc:spChg>
        <pc:spChg chg="add del mod">
          <ac:chgData name="Apostolis" userId="9f491a27-377d-413f-891f-789b81b4b825" providerId="ADAL" clId="{3442ADD6-645C-4BBF-8EE1-EC94FDDC8A84}" dt="2021-05-05T13:08:02.835" v="5431"/>
          <ac:spMkLst>
            <pc:docMk/>
            <pc:sldMk cId="1769289413" sldId="924"/>
            <ac:spMk id="5" creationId="{785672BE-AD17-4063-B6A6-33E2B00B675A}"/>
          </ac:spMkLst>
        </pc:spChg>
        <pc:spChg chg="mod ord">
          <ac:chgData name="Apostolis" userId="9f491a27-377d-413f-891f-789b81b4b825" providerId="ADAL" clId="{3442ADD6-645C-4BBF-8EE1-EC94FDDC8A84}" dt="2021-05-05T16:50:53.106" v="7004" actId="20577"/>
          <ac:spMkLst>
            <pc:docMk/>
            <pc:sldMk cId="1769289413" sldId="924"/>
            <ac:spMk id="20" creationId="{00000000-0000-0000-0000-000000000000}"/>
          </ac:spMkLst>
        </pc:spChg>
        <pc:picChg chg="mod">
          <ac:chgData name="Apostolis" userId="9f491a27-377d-413f-891f-789b81b4b825" providerId="ADAL" clId="{3442ADD6-645C-4BBF-8EE1-EC94FDDC8A84}" dt="2021-05-05T13:12:47.822" v="5581" actId="1076"/>
          <ac:picMkLst>
            <pc:docMk/>
            <pc:sldMk cId="1769289413" sldId="924"/>
            <ac:picMk id="3" creationId="{BA25D20F-5CE3-4DA9-AA29-28814C0E0A65}"/>
          </ac:picMkLst>
        </pc:picChg>
        <pc:picChg chg="del">
          <ac:chgData name="Apostolis" userId="9f491a27-377d-413f-891f-789b81b4b825" providerId="ADAL" clId="{3442ADD6-645C-4BBF-8EE1-EC94FDDC8A84}" dt="2021-05-05T13:11:45.139" v="5580" actId="478"/>
          <ac:picMkLst>
            <pc:docMk/>
            <pc:sldMk cId="1769289413" sldId="924"/>
            <ac:picMk id="9" creationId="{E80D3163-9312-4950-9EF2-9AC1E69551EE}"/>
          </ac:picMkLst>
        </pc:picChg>
      </pc:sldChg>
      <pc:sldChg chg="delSp modSp add mod">
        <pc:chgData name="Apostolis" userId="9f491a27-377d-413f-891f-789b81b4b825" providerId="ADAL" clId="{3442ADD6-645C-4BBF-8EE1-EC94FDDC8A84}" dt="2021-05-05T16:14:05.498" v="6659" actId="20577"/>
        <pc:sldMkLst>
          <pc:docMk/>
          <pc:sldMk cId="3595943552" sldId="925"/>
        </pc:sldMkLst>
        <pc:spChg chg="mod">
          <ac:chgData name="Apostolis" userId="9f491a27-377d-413f-891f-789b81b4b825" providerId="ADAL" clId="{3442ADD6-645C-4BBF-8EE1-EC94FDDC8A84}" dt="2021-05-04T16:51:32.057" v="4249" actId="20577"/>
          <ac:spMkLst>
            <pc:docMk/>
            <pc:sldMk cId="3595943552" sldId="925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6:14:05.498" v="6659" actId="20577"/>
          <ac:spMkLst>
            <pc:docMk/>
            <pc:sldMk cId="3595943552" sldId="925"/>
            <ac:spMk id="20" creationId="{00000000-0000-0000-0000-000000000000}"/>
          </ac:spMkLst>
        </pc:spChg>
        <pc:picChg chg="del">
          <ac:chgData name="Apostolis" userId="9f491a27-377d-413f-891f-789b81b4b825" providerId="ADAL" clId="{3442ADD6-645C-4BBF-8EE1-EC94FDDC8A84}" dt="2021-05-04T16:51:35.045" v="4250" actId="478"/>
          <ac:picMkLst>
            <pc:docMk/>
            <pc:sldMk cId="3595943552" sldId="925"/>
            <ac:picMk id="28" creationId="{E1E4A5D8-4E0B-4529-9383-2DF4CC3171E7}"/>
          </ac:picMkLst>
        </pc:picChg>
      </pc:sldChg>
      <pc:sldChg chg="delSp modSp add mod">
        <pc:chgData name="Apostolis" userId="9f491a27-377d-413f-891f-789b81b4b825" providerId="ADAL" clId="{3442ADD6-645C-4BBF-8EE1-EC94FDDC8A84}" dt="2021-05-05T13:30:49.793" v="5965" actId="20577"/>
        <pc:sldMkLst>
          <pc:docMk/>
          <pc:sldMk cId="2715539170" sldId="926"/>
        </pc:sldMkLst>
        <pc:spChg chg="mod">
          <ac:chgData name="Apostolis" userId="9f491a27-377d-413f-891f-789b81b4b825" providerId="ADAL" clId="{3442ADD6-645C-4BBF-8EE1-EC94FDDC8A84}" dt="2021-05-05T13:20:10.814" v="5660" actId="20577"/>
          <ac:spMkLst>
            <pc:docMk/>
            <pc:sldMk cId="2715539170" sldId="926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30:49.793" v="5965" actId="20577"/>
          <ac:spMkLst>
            <pc:docMk/>
            <pc:sldMk cId="2715539170" sldId="926"/>
            <ac:spMk id="20" creationId="{00000000-0000-0000-0000-000000000000}"/>
          </ac:spMkLst>
        </pc:spChg>
        <pc:picChg chg="del mod">
          <ac:chgData name="Apostolis" userId="9f491a27-377d-413f-891f-789b81b4b825" providerId="ADAL" clId="{3442ADD6-645C-4BBF-8EE1-EC94FDDC8A84}" dt="2021-05-05T13:20:14.215" v="5662" actId="478"/>
          <ac:picMkLst>
            <pc:docMk/>
            <pc:sldMk cId="2715539170" sldId="926"/>
            <ac:picMk id="5" creationId="{B001C1CC-EE87-4920-B3D1-BEEE07590A7A}"/>
          </ac:picMkLst>
        </pc:picChg>
      </pc:sldChg>
      <pc:sldChg chg="addSp delSp modSp add mod">
        <pc:chgData name="Apostolis" userId="9f491a27-377d-413f-891f-789b81b4b825" providerId="ADAL" clId="{3442ADD6-645C-4BBF-8EE1-EC94FDDC8A84}" dt="2021-05-05T13:54:44.921" v="6574" actId="27636"/>
        <pc:sldMkLst>
          <pc:docMk/>
          <pc:sldMk cId="3682839127" sldId="927"/>
        </pc:sldMkLst>
        <pc:spChg chg="mod">
          <ac:chgData name="Apostolis" userId="9f491a27-377d-413f-891f-789b81b4b825" providerId="ADAL" clId="{3442ADD6-645C-4BBF-8EE1-EC94FDDC8A84}" dt="2021-05-05T13:44:37.445" v="6200" actId="20577"/>
          <ac:spMkLst>
            <pc:docMk/>
            <pc:sldMk cId="3682839127" sldId="927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54:44.921" v="6574" actId="27636"/>
          <ac:spMkLst>
            <pc:docMk/>
            <pc:sldMk cId="3682839127" sldId="927"/>
            <ac:spMk id="20" creationId="{00000000-0000-0000-0000-000000000000}"/>
          </ac:spMkLst>
        </pc:spChg>
        <pc:picChg chg="add del mod">
          <ac:chgData name="Apostolis" userId="9f491a27-377d-413f-891f-789b81b4b825" providerId="ADAL" clId="{3442ADD6-645C-4BBF-8EE1-EC94FDDC8A84}" dt="2021-05-05T13:44:40.672" v="6202" actId="478"/>
          <ac:picMkLst>
            <pc:docMk/>
            <pc:sldMk cId="3682839127" sldId="927"/>
            <ac:picMk id="3" creationId="{E3A156C9-8EF6-41E5-99CA-A1CADABDD9C9}"/>
          </ac:picMkLst>
        </pc:picChg>
        <pc:picChg chg="del">
          <ac:chgData name="Apostolis" userId="9f491a27-377d-413f-891f-789b81b4b825" providerId="ADAL" clId="{3442ADD6-645C-4BBF-8EE1-EC94FDDC8A84}" dt="2021-05-05T13:36:06.971" v="5980" actId="478"/>
          <ac:picMkLst>
            <pc:docMk/>
            <pc:sldMk cId="3682839127" sldId="927"/>
            <ac:picMk id="4" creationId="{CB2F81E9-0EA4-4A4B-B427-12C5DD7B0551}"/>
          </ac:picMkLst>
        </pc:picChg>
        <pc:picChg chg="add mod">
          <ac:chgData name="Apostolis" userId="9f491a27-377d-413f-891f-789b81b4b825" providerId="ADAL" clId="{3442ADD6-645C-4BBF-8EE1-EC94FDDC8A84}" dt="2021-05-05T13:44:53.289" v="6204" actId="1076"/>
          <ac:picMkLst>
            <pc:docMk/>
            <pc:sldMk cId="3682839127" sldId="927"/>
            <ac:picMk id="5" creationId="{C2515792-EDC7-48B5-9815-6A7D0413A41D}"/>
          </ac:picMkLst>
        </pc:picChg>
      </pc:sldChg>
      <pc:sldChg chg="modSp add mod ord">
        <pc:chgData name="Apostolis" userId="9f491a27-377d-413f-891f-789b81b4b825" providerId="ADAL" clId="{3442ADD6-645C-4BBF-8EE1-EC94FDDC8A84}" dt="2021-05-05T13:48:47.271" v="6328" actId="27636"/>
        <pc:sldMkLst>
          <pc:docMk/>
          <pc:sldMk cId="2696942541" sldId="928"/>
        </pc:sldMkLst>
        <pc:spChg chg="mod">
          <ac:chgData name="Apostolis" userId="9f491a27-377d-413f-891f-789b81b4b825" providerId="ADAL" clId="{3442ADD6-645C-4BBF-8EE1-EC94FDDC8A84}" dt="2021-05-05T13:44:31.226" v="6199" actId="20577"/>
          <ac:spMkLst>
            <pc:docMk/>
            <pc:sldMk cId="2696942541" sldId="928"/>
            <ac:spMk id="2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5T13:48:47.271" v="6328" actId="27636"/>
          <ac:spMkLst>
            <pc:docMk/>
            <pc:sldMk cId="2696942541" sldId="928"/>
            <ac:spMk id="20" creationId="{00000000-0000-0000-0000-000000000000}"/>
          </ac:spMkLst>
        </pc:spChg>
      </pc:sldChg>
      <pc:sldMasterChg chg="modSp mod delSldLayout modSldLayout">
        <pc:chgData name="Apostolis" userId="9f491a27-377d-413f-891f-789b81b4b825" providerId="ADAL" clId="{3442ADD6-645C-4BBF-8EE1-EC94FDDC8A84}" dt="2021-05-04T16:08:06.496" v="2820" actId="6549"/>
        <pc:sldMasterMkLst>
          <pc:docMk/>
          <pc:sldMasterMk cId="0" sldId="2147483729"/>
        </pc:sldMasterMkLst>
        <pc:spChg chg="mod">
          <ac:chgData name="Apostolis" userId="9f491a27-377d-413f-891f-789b81b4b825" providerId="ADAL" clId="{3442ADD6-645C-4BBF-8EE1-EC94FDDC8A84}" dt="2021-05-04T16:08:06.496" v="2820" actId="6549"/>
          <ac:spMkLst>
            <pc:docMk/>
            <pc:sldMasterMk cId="0" sldId="2147483729"/>
            <ac:spMk id="10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4:45:30.638" v="1188" actId="14100"/>
          <ac:spMkLst>
            <pc:docMk/>
            <pc:sldMasterMk cId="0" sldId="2147483729"/>
            <ac:spMk id="1027" creationId="{00000000-0000-0000-0000-000000000000}"/>
          </ac:spMkLst>
        </pc:spChg>
        <pc:spChg chg="mod">
          <ac:chgData name="Apostolis" userId="9f491a27-377d-413f-891f-789b81b4b825" providerId="ADAL" clId="{3442ADD6-645C-4BBF-8EE1-EC94FDDC8A84}" dt="2021-05-04T14:45:43.218" v="1190"/>
          <ac:spMkLst>
            <pc:docMk/>
            <pc:sldMasterMk cId="0" sldId="2147483729"/>
            <ac:spMk id="1028" creationId="{00000000-0000-0000-0000-000000000000}"/>
          </ac:spMkLst>
        </pc:spChg>
        <pc:picChg chg="mod">
          <ac:chgData name="Apostolis" userId="9f491a27-377d-413f-891f-789b81b4b825" providerId="ADAL" clId="{3442ADD6-645C-4BBF-8EE1-EC94FDDC8A84}" dt="2021-05-04T14:45:26.365" v="1187" actId="1076"/>
          <ac:picMkLst>
            <pc:docMk/>
            <pc:sldMasterMk cId="0" sldId="2147483729"/>
            <ac:picMk id="1033" creationId="{00000000-0000-0000-0000-000000000000}"/>
          </ac:picMkLst>
        </pc:picChg>
        <pc:sldLayoutChg chg="del">
          <pc:chgData name="Apostolis" userId="9f491a27-377d-413f-891f-789b81b4b825" providerId="ADAL" clId="{3442ADD6-645C-4BBF-8EE1-EC94FDDC8A84}" dt="2021-05-04T13:49:58.258" v="229" actId="47"/>
          <pc:sldLayoutMkLst>
            <pc:docMk/>
            <pc:sldMasterMk cId="0" sldId="2147483729"/>
            <pc:sldLayoutMk cId="302977723" sldId="2147483769"/>
          </pc:sldLayoutMkLst>
        </pc:sldLayoutChg>
        <pc:sldLayoutChg chg="modSp mod">
          <pc:chgData name="Apostolis" userId="9f491a27-377d-413f-891f-789b81b4b825" providerId="ADAL" clId="{3442ADD6-645C-4BBF-8EE1-EC94FDDC8A84}" dt="2021-05-04T16:07:52.780" v="2819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3442ADD6-645C-4BBF-8EE1-EC94FDDC8A84}" dt="2021-05-04T16:07:52.780" v="2819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Apostolis" userId="9f491a27-377d-413f-891f-789b81b4b825" providerId="ADAL" clId="{3442ADD6-645C-4BBF-8EE1-EC94FDDC8A84}" dt="2021-05-04T16:07:28.947" v="2806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" userId="9f491a27-377d-413f-891f-789b81b4b825" providerId="ADAL" clId="{104074D2-6DA2-48EC-BC4E-EF94F61ED812}"/>
    <pc:docChg chg="modSld modMainMaster">
      <pc:chgData name="Apostolis" userId="9f491a27-377d-413f-891f-789b81b4b825" providerId="ADAL" clId="{104074D2-6DA2-48EC-BC4E-EF94F61ED812}" dt="2021-05-10T14:44:47.674" v="58" actId="20577"/>
      <pc:docMkLst>
        <pc:docMk/>
      </pc:docMkLst>
      <pc:sldChg chg="modSp mod">
        <pc:chgData name="Apostolis" userId="9f491a27-377d-413f-891f-789b81b4b825" providerId="ADAL" clId="{104074D2-6DA2-48EC-BC4E-EF94F61ED812}" dt="2021-05-10T14:13:24.277" v="7" actId="113"/>
        <pc:sldMkLst>
          <pc:docMk/>
          <pc:sldMk cId="0" sldId="303"/>
        </pc:sldMkLst>
        <pc:spChg chg="mod">
          <ac:chgData name="Apostolis" userId="9f491a27-377d-413f-891f-789b81b4b825" providerId="ADAL" clId="{104074D2-6DA2-48EC-BC4E-EF94F61ED812}" dt="2021-05-10T14:13:24.277" v="7" actId="113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Apostolis" userId="9f491a27-377d-413f-891f-789b81b4b825" providerId="ADAL" clId="{104074D2-6DA2-48EC-BC4E-EF94F61ED812}" dt="2021-05-10T14:44:47.674" v="58" actId="20577"/>
        <pc:sldMkLst>
          <pc:docMk/>
          <pc:sldMk cId="1840623528" sldId="914"/>
        </pc:sldMkLst>
        <pc:spChg chg="mod">
          <ac:chgData name="Apostolis" userId="9f491a27-377d-413f-891f-789b81b4b825" providerId="ADAL" clId="{104074D2-6DA2-48EC-BC4E-EF94F61ED812}" dt="2021-05-10T14:44:47.674" v="58" actId="20577"/>
          <ac:spMkLst>
            <pc:docMk/>
            <pc:sldMk cId="1840623528" sldId="914"/>
            <ac:spMk id="12" creationId="{D9D4B327-D6EA-4E53-B0C9-4828F2D689D4}"/>
          </ac:spMkLst>
        </pc:spChg>
      </pc:sldChg>
      <pc:sldChg chg="modSp mod">
        <pc:chgData name="Apostolis" userId="9f491a27-377d-413f-891f-789b81b4b825" providerId="ADAL" clId="{104074D2-6DA2-48EC-BC4E-EF94F61ED812}" dt="2021-05-10T14:15:17.512" v="57" actId="20577"/>
        <pc:sldMkLst>
          <pc:docMk/>
          <pc:sldMk cId="2715539170" sldId="926"/>
        </pc:sldMkLst>
        <pc:spChg chg="mod">
          <ac:chgData name="Apostolis" userId="9f491a27-377d-413f-891f-789b81b4b825" providerId="ADAL" clId="{104074D2-6DA2-48EC-BC4E-EF94F61ED812}" dt="2021-05-10T14:15:17.512" v="57" actId="20577"/>
          <ac:spMkLst>
            <pc:docMk/>
            <pc:sldMk cId="2715539170" sldId="926"/>
            <ac:spMk id="20" creationId="{00000000-0000-0000-0000-000000000000}"/>
          </ac:spMkLst>
        </pc:spChg>
      </pc:sldChg>
      <pc:sldMasterChg chg="modSldLayout">
        <pc:chgData name="Apostolis" userId="9f491a27-377d-413f-891f-789b81b4b825" providerId="ADAL" clId="{104074D2-6DA2-48EC-BC4E-EF94F61ED812}" dt="2021-05-10T14:12:41.184" v="4" actId="6549"/>
        <pc:sldMasterMkLst>
          <pc:docMk/>
          <pc:sldMasterMk cId="0" sldId="2147483729"/>
        </pc:sldMasterMkLst>
        <pc:sldLayoutChg chg="modSp mod">
          <pc:chgData name="Apostolis" userId="9f491a27-377d-413f-891f-789b81b4b825" providerId="ADAL" clId="{104074D2-6DA2-48EC-BC4E-EF94F61ED812}" dt="2021-05-10T14:12:41.184" v="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Apostolis" userId="9f491a27-377d-413f-891f-789b81b4b825" providerId="ADAL" clId="{104074D2-6DA2-48EC-BC4E-EF94F61ED812}" dt="2021-05-10T14:12:41.184" v="4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Apostolis Salkintzis" userId="9f491a27-377d-413f-891f-789b81b4b825" providerId="ADAL" clId="{104074D2-6DA2-48EC-BC4E-EF94F61ED812}"/>
    <pc:docChg chg="modSld">
      <pc:chgData name="Apostolis Salkintzis" userId="9f491a27-377d-413f-891f-789b81b4b825" providerId="ADAL" clId="{104074D2-6DA2-48EC-BC4E-EF94F61ED812}" dt="2021-05-21T13:03:40.023" v="4" actId="20577"/>
      <pc:docMkLst>
        <pc:docMk/>
      </pc:docMkLst>
      <pc:sldChg chg="modSp mod">
        <pc:chgData name="Apostolis Salkintzis" userId="9f491a27-377d-413f-891f-789b81b4b825" providerId="ADAL" clId="{104074D2-6DA2-48EC-BC4E-EF94F61ED812}" dt="2021-05-21T13:03:40.023" v="4" actId="20577"/>
        <pc:sldMkLst>
          <pc:docMk/>
          <pc:sldMk cId="1769289413" sldId="924"/>
        </pc:sldMkLst>
        <pc:spChg chg="mod">
          <ac:chgData name="Apostolis Salkintzis" userId="9f491a27-377d-413f-891f-789b81b4b825" providerId="ADAL" clId="{104074D2-6DA2-48EC-BC4E-EF94F61ED812}" dt="2021-05-21T13:03:40.023" v="4" actId="20577"/>
          <ac:spMkLst>
            <pc:docMk/>
            <pc:sldMk cId="1769289413" sldId="924"/>
            <ac:spMk id="2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#146E </a:t>
            </a:r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GB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16-27 August 2021</a:t>
            </a:r>
            <a:r>
              <a:rPr lang="nb-NO" altLang="ko-KR"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400" b="1" i="0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S2-2105753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400" b="1" kern="1200" baseline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S2-2104582</a:t>
            </a:r>
            <a:r>
              <a:rPr lang="en-US" altLang="zh-CN" sz="1400" b="1" kern="120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40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Rel-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14" y="62002"/>
            <a:ext cx="9032706" cy="76414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623955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572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82432"/>
            <a:ext cx="8388350" cy="52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450" y="177800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</a:t>
            </a:r>
            <a:r>
              <a:rPr lang="en-GB" altLang="de-DE" sz="1300">
                <a:solidFill>
                  <a:schemeClr val="bg1"/>
                </a:solidFill>
                <a:latin typeface="+mn-lt"/>
              </a:rPr>
              <a:t>SA WG2#146E</a:t>
            </a:r>
            <a:r>
              <a:rPr lang="en-GB" altLang="de-DE" sz="1300" baseline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</a:t>
            </a:r>
            <a:r>
              <a:rPr lang="en-GB" altLang="de-DE" sz="1300" baseline="0">
                <a:solidFill>
                  <a:schemeClr val="bg1"/>
                </a:solidFill>
                <a:latin typeface="+mn-lt"/>
              </a:rPr>
              <a:t>, </a:t>
            </a:r>
            <a:r>
              <a:rPr lang="en-GB" sz="1300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16-27 August 2021</a:t>
            </a:r>
            <a:r>
              <a:rPr lang="nb-NO" altLang="ko-KR" sz="1300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71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7920" y="1746738"/>
            <a:ext cx="6201254" cy="154896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/>
              <a:t>Discussion on ATSSS Enhancements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Lenovo, Motorola Mobility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#9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430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an MA PDU 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Session across different PLMNs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Enable new use cases, e.g. “MA PDU session using 3GPP and non-3GPP access in PLMN1 and satellite access in PLMN2” or “MA PDU session using 3GPP access in PLMN1 and non-3GPP access in SNPN1”.</a:t>
            </a:r>
          </a:p>
          <a:p>
            <a:pPr marL="0" lvl="1">
              <a:spcBef>
                <a:spcPts val="450"/>
              </a:spcBef>
            </a:pPr>
            <a:endParaRPr lang="en-US" altLang="zh-CN" sz="1800">
              <a:highlight>
                <a:srgbClr val="FFFF00"/>
              </a:highlight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1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 dirty="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90CF37-5A18-4EF6-9F34-A47AC1E3A3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77" y="2974618"/>
            <a:ext cx="4284023" cy="281353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7A90DA-073C-412B-99F8-1A1B61679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7767" y="3075354"/>
            <a:ext cx="4588002" cy="261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9260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#10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819400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inbound TCP connections via the MPTCP proxy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case of SA PDU Session, a remote host can access TCP services hosted in a UE/RG, or in a device behind the UE/RG very easily: It just sends a TCP SYN to the UE/RG’s public IP address (assuming there is no firewall). 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However, in case of MA PDU Session, the TCP SYN will reach the MPTCP proxy, but the proxy cannot initiate MPTCP connections to the RG, so the connection will fail. 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sz="1800">
                <a:latin typeface="Calibri" panose="020F0502020204030204" pitchFamily="34" charset="0"/>
                <a:ea typeface="Calibri" panose="020F0502020204030204" pitchFamily="34" charset="0"/>
              </a:rPr>
              <a:t>This objective aims to resolve this issue and to enable remote hosts (e.g. in the Internet) to access TCP services hosted in a UE/RG, or in a device behind the UE/RG, via an MA PDU session. </a:t>
            </a:r>
            <a:r>
              <a:rPr lang="en-US" sz="18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 example scenario is shown below.</a:t>
            </a: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</a:p>
          <a:p>
            <a:pPr marL="0" lvl="1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1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 dirty="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DCF08A-7B96-4BB2-96F5-EC0E6C519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99567"/>
            <a:ext cx="9144000" cy="231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36967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Objective #1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33130" y="922657"/>
            <a:ext cx="8530726" cy="1894789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</a:t>
            </a:r>
            <a:r>
              <a:rPr lang="en-GB" sz="1800">
                <a:latin typeface="+mn-lt"/>
              </a:rPr>
              <a:t>using a Branching Point or UL Classifier </a:t>
            </a:r>
            <a:endParaRPr lang="en-US" altLang="zh-CN" sz="18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Enable ATSSS towards remote hosts and towards edge hosts using a single MA PDU Session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0" lvl="1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8015011-98FD-4C09-9692-F96C955CA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84" y="2861709"/>
            <a:ext cx="8694615" cy="346279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18D5B7C3-C67E-4067-B548-4ECE55C3705E}"/>
              </a:ext>
            </a:extLst>
          </p:cNvPr>
          <p:cNvSpPr/>
          <p:nvPr/>
        </p:nvSpPr>
        <p:spPr bwMode="auto">
          <a:xfrm>
            <a:off x="769815" y="5537200"/>
            <a:ext cx="687754" cy="230554"/>
          </a:xfrm>
          <a:prstGeom prst="rect">
            <a:avLst/>
          </a:prstGeom>
          <a:ln w="12700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ATSSS-LL</a:t>
            </a:r>
          </a:p>
        </p:txBody>
      </p:sp>
    </p:spTree>
    <p:extLst>
      <p:ext uri="{BB962C8B-B14F-4D97-AF65-F5344CB8AC3E}">
        <p14:creationId xmlns:p14="http://schemas.microsoft.com/office/powerpoint/2010/main" val="105510464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Objective #2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33130" y="922656"/>
            <a:ext cx="8530726" cy="3407067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Allow a MA PDU Session to be established towards an LADN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Relevant to Edge Computing</a:t>
            </a:r>
            <a:endParaRPr lang="en-US" altLang="zh-CN" sz="18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solidFill>
                  <a:srgbClr val="000000"/>
                </a:solidFill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Enable ATSSS when the UE accesses services in local area data networks (LADNs)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These services are accessible only when the UE is localed in a given “service area”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Problem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When the UE is idle over 3GPP access and gets out of the LADN service area, the UE may keep exchanging data over non-3GPP access (although it shouldn’t). To avoid this problem, it was decided to prohibit MA PDU Sessions towards LADNs in Rel-17.</a:t>
            </a:r>
          </a:p>
          <a:p>
            <a:pPr marL="0" lvl="1">
              <a:spcBef>
                <a:spcPts val="450"/>
              </a:spcBef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4355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764147"/>
          </a:xfrm>
        </p:spPr>
        <p:txBody>
          <a:bodyPr>
            <a:normAutofit/>
          </a:bodyPr>
          <a:lstStyle/>
          <a:p>
            <a:r>
              <a:rPr lang="en-US" altLang="zh-CN" b="1"/>
              <a:t>Objective #3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40946" y="762452"/>
            <a:ext cx="8530726" cy="275716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Allow the ATSSS proxy to be located outside the UPF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Decouple the ATSSS proxy functionality from the UPF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The ATSSS proxy can be an MPTCP proxy and/or a MASQUE proxy (if QUIC is used for transport)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BBA9FCE-D74E-4A0A-9770-C03720F93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39818"/>
            <a:ext cx="9144000" cy="28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28941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#4</a:t>
            </a:r>
            <a:endParaRPr lang="zh-CN" alt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01C1CC-EE87-4920-B3D1-BEEE07590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708" y="3465960"/>
            <a:ext cx="8206153" cy="2887763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64393" y="734802"/>
            <a:ext cx="8742838" cy="2836985"/>
          </a:xfrm>
          <a:prstGeom prst="rect">
            <a:avLst/>
          </a:prstGeom>
        </p:spPr>
        <p:txBody>
          <a:bodyPr wrap="square">
            <a:normAutofit fontScale="6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Define a high-layer steering functionality for non-TCP traffic based on the QUIC protocol (even without the multipath extensions) 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en-US" altLang="zh-CN" sz="1800" u="sng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continuation of KI#2 from the Rel-17 study</a:t>
            </a:r>
            <a:endParaRPr lang="en-US" altLang="zh-CN" sz="1800" u="sng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It is worth considering a high-layer alternative to ATSSS-LL because: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When ATSSS-LL is used, the traffic distribution is performed by low-layers </a:t>
            </a:r>
            <a:r>
              <a:rPr lang="en-US" altLang="zh-CN" sz="1800" u="sng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transparently to the apps</a:t>
            </a: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. The apps do not know and cannot control the traffic distribution. In some scenarios, this is problematic.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QUIC maintains its own delay/loss measurements, so PMF measurements may not be required or may be reduced.</a:t>
            </a:r>
          </a:p>
          <a:p>
            <a:pPr marL="687388" lvl="3" indent="-230188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Easy migration path towards MPQUIC: 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Traffic splitting can easily be supported later when the QUIC multipath extensions are defined by IETF.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QUIC cannot support per-packet splitting without the multipath extensions, but it can support traffic steering / switching and per-flow splitting based on policy rules (ATSSS/N4 rules).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The Connect-UDP (this is WG draft in IETF) and Connect-IP drafts could be considered in order to enable a multi-access transport over QUIC.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GB" sz="1700">
                <a:latin typeface="+mn-lt"/>
              </a:rPr>
              <a:t>QUIC with NULL encryption may be defined by SA3, e.g. by specifying a "3GPP 5G profile for QUIC”.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GB" altLang="zh-CN" sz="17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The MASQUE proxy may be inside or outside the UPF.</a:t>
            </a:r>
            <a:endParaRPr lang="en-US" altLang="zh-CN" sz="170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endParaRPr lang="en-US" altLang="zh-CN" sz="18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02853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#5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79938"/>
            <a:ext cx="8742838" cy="444070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457200" lvl="2">
              <a:spcBef>
                <a:spcPts val="450"/>
              </a:spcBef>
            </a:pPr>
            <a:endParaRPr kumimoji="1" lang="en-US" altLang="zh-CN" sz="17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Steering modes enhancement, e.g.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Redundant steering mode for guaranted QoE (e.g. Reliability)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“</a:t>
            </a: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Redundant transmission is critical for ensuring the QoE via guaranteeing latency and packet loss ratio for </a:t>
            </a:r>
            <a:r>
              <a:rPr lang="en-US" altLang="zh-CN" sz="1800" u="sng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live video streaming</a:t>
            </a:r>
            <a:r>
              <a:rPr lang="en-GB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”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GB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Main requirement is to improve the transmission quality of live videos by applying redundant traffic steering via 3GPP and non-3GPP accesses. 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kumimoji="1" lang="en-US" altLang="zh-CN" sz="17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Each packet (or some selected packets) are duplicated on both accesses</a:t>
            </a:r>
          </a:p>
          <a:p>
            <a:pPr marL="742950" lvl="2" indent="-285750">
              <a:spcBef>
                <a:spcPts val="450"/>
              </a:spcBef>
              <a:buFont typeface="Arial" panose="020B0604020202020204" pitchFamily="34" charset="0"/>
              <a:buChar char="•"/>
            </a:pPr>
            <a:endParaRPr kumimoji="1" lang="en-US" altLang="zh-CN" sz="170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53917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#6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1"/>
            <a:ext cx="8530726" cy="1967534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 supporting ATSSS without a MA PDU Session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 roaming UE cannot use ATSSS if the VPLMN does not support MA PDU Sessions.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80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ATSSS could be supported either with (a) two separate single-access PDU Sessions, or (b) with one single-access PDU Session and a connection using NSWO.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altLang="zh-CN" sz="1800">
                <a:solidFill>
                  <a:srgbClr val="FF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This objective was removed from the SID proposal but can be re-inserted if required.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2F81E9-0EA4-4A4B-B427-12C5DD7B0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006" y="2577135"/>
            <a:ext cx="7911747" cy="375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67249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 descr="Factory">
            <a:extLst>
              <a:ext uri="{FF2B5EF4-FFF2-40B4-BE49-F238E27FC236}">
                <a16:creationId xmlns:a16="http://schemas.microsoft.com/office/drawing/2014/main" id="{958F545E-731E-224D-A549-60186D8AF5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772" y="3429000"/>
            <a:ext cx="719773" cy="71977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#7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676769"/>
          </a:xfrm>
          <a:prstGeom prst="rect">
            <a:avLst/>
          </a:prstGeom>
        </p:spPr>
        <p:txBody>
          <a:bodyPr wrap="square">
            <a:normAutofit fontScale="92500" lnSpcReduction="20000"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using two non-3GPP access paths, e.g.</a:t>
            </a:r>
          </a:p>
          <a:p>
            <a:pPr marL="914400" lvl="3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One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an SNPN] and another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NWt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trusted non-3GPP access] or </a:t>
            </a:r>
          </a:p>
          <a:p>
            <a:pPr marL="914400" lvl="3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One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an SNPN] and another path [using </a:t>
            </a:r>
            <a:r>
              <a:rPr lang="en-US" altLang="zh-CN" sz="1800" dirty="0" err="1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via untrusted non-3GPP access]</a:t>
            </a:r>
            <a:endParaRPr lang="en-US" altLang="zh-CN" sz="1800" dirty="0"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Enable traffic steering and switching between two N3GPP accesses (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e.g</a:t>
            </a: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, 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NWu</a:t>
            </a: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 and </a:t>
            </a:r>
            <a:r>
              <a:rPr lang="en-US" altLang="zh-CN" sz="1800" dirty="0" err="1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NWt</a:t>
            </a:r>
            <a:r>
              <a:rPr lang="en-US" altLang="zh-CN" sz="180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). This can simplify mobility procedures.</a:t>
            </a:r>
            <a:endParaRPr lang="en-US" altLang="zh-CN" sz="1800" dirty="0">
              <a:latin typeface="+mn-lt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1800">
                <a:latin typeface="+mn-lt"/>
              </a:rPr>
              <a:t>UE may need two </a:t>
            </a:r>
            <a:r>
              <a:rPr lang="en-US" sz="1800" dirty="0">
                <a:latin typeface="+mn-lt"/>
              </a:rPr>
              <a:t>registrations to the same PLMN via non-3GPP </a:t>
            </a:r>
            <a:r>
              <a:rPr lang="en-US" sz="1800">
                <a:latin typeface="+mn-lt"/>
              </a:rPr>
              <a:t>access.</a:t>
            </a:r>
            <a:endParaRPr lang="en-US" sz="1800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D39F3B-6DE2-C84F-AEBA-F38FD21EC8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046" y="3530823"/>
            <a:ext cx="6351403" cy="2268673"/>
          </a:xfrm>
          <a:prstGeom prst="rect">
            <a:avLst/>
          </a:prstGeom>
        </p:spPr>
      </p:pic>
      <p:sp>
        <p:nvSpPr>
          <p:cNvPr id="5" name="Line Callout 1 4">
            <a:extLst>
              <a:ext uri="{FF2B5EF4-FFF2-40B4-BE49-F238E27FC236}">
                <a16:creationId xmlns:a16="http://schemas.microsoft.com/office/drawing/2014/main" id="{AC3F75CC-D07E-2E44-8B7C-8FE6C86B1F2D}"/>
              </a:ext>
            </a:extLst>
          </p:cNvPr>
          <p:cNvSpPr/>
          <p:nvPr/>
        </p:nvSpPr>
        <p:spPr bwMode="auto">
          <a:xfrm>
            <a:off x="6514116" y="4665159"/>
            <a:ext cx="2053044" cy="680492"/>
          </a:xfrm>
          <a:prstGeom prst="borderCallout1">
            <a:avLst>
              <a:gd name="adj1" fmla="val 51540"/>
              <a:gd name="adj2" fmla="val -13020"/>
              <a:gd name="adj3" fmla="val 91694"/>
              <a:gd name="adj4" fmla="val -5109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An example deployment configuration with a fixed broadband access to the same factory allowing </a:t>
            </a:r>
            <a:r>
              <a:rPr kumimoji="0" lang="en-US" sz="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NWt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usage (ref: 23.316 / fig 4.10-1)</a:t>
            </a:r>
          </a:p>
        </p:txBody>
      </p:sp>
    </p:spTree>
    <p:extLst>
      <p:ext uri="{BB962C8B-B14F-4D97-AF65-F5344CB8AC3E}">
        <p14:creationId xmlns:p14="http://schemas.microsoft.com/office/powerpoint/2010/main" val="422420971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014" y="62002"/>
            <a:ext cx="8153468" cy="512429"/>
          </a:xfrm>
        </p:spPr>
        <p:txBody>
          <a:bodyPr>
            <a:normAutofit fontScale="90000"/>
          </a:bodyPr>
          <a:lstStyle/>
          <a:p>
            <a:r>
              <a:rPr lang="en-US" altLang="zh-CN" b="1"/>
              <a:t>Objective #8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264393" y="609600"/>
            <a:ext cx="8530726" cy="2430585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Enhancements to be studied</a:t>
            </a: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solidFill>
                  <a:srgbClr val="0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an MA PDU Session </a:t>
            </a:r>
            <a:r>
              <a:rPr lang="en-US" altLang="zh-CN" sz="1800" dirty="0"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with more than two paths.</a:t>
            </a:r>
          </a:p>
          <a:p>
            <a:pPr marL="214298" lvl="1" indent="-214298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kumimoji="1" lang="en-US" altLang="zh-CN" sz="18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Motivation</a:t>
            </a:r>
            <a:endParaRPr lang="en-US" altLang="zh-CN" sz="18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457200" lvl="2" indent="-227013">
              <a:spcBef>
                <a:spcPts val="450"/>
              </a:spcBef>
              <a:buFont typeface="Arial" panose="020B0604020202020204" pitchFamily="34" charset="0"/>
              <a:buChar char="•"/>
            </a:pPr>
            <a:r>
              <a:rPr lang="en-US" altLang="zh-CN" sz="1800" dirty="0">
                <a:latin typeface="+mn-lt"/>
                <a:ea typeface="微软雅黑" panose="020B0503020204020204" pitchFamily="34" charset="-122"/>
                <a:cs typeface="Calibri" panose="020F0502020204030204" pitchFamily="34" charset="0"/>
              </a:rPr>
              <a:t>Simplifying the overall mobility procedure when UE is switching traffic from one path to another by using the same ATSSS procedure.</a:t>
            </a:r>
          </a:p>
          <a:p>
            <a:pPr marL="58737" lvl="1" indent="-285750">
              <a:spcBef>
                <a:spcPts val="450"/>
              </a:spcBef>
              <a:buFont typeface="Wingdings" panose="05000000000000000000" pitchFamily="2" charset="2"/>
              <a:buChar char="Ø"/>
            </a:pPr>
            <a:r>
              <a:rPr lang="en-US" sz="1800">
                <a:latin typeface="+mn-lt"/>
              </a:rPr>
              <a:t>UE may have three </a:t>
            </a:r>
            <a:r>
              <a:rPr lang="en-US" sz="1800" dirty="0">
                <a:latin typeface="+mn-lt"/>
              </a:rPr>
              <a:t>registrations to the same PLMN, one via 3GPP access and two via non-3GPP access. Currently not supported.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849EFA8-F8EF-0F42-8DE4-9AE58391D0F6}"/>
              </a:ext>
            </a:extLst>
          </p:cNvPr>
          <p:cNvGrpSpPr/>
          <p:nvPr/>
        </p:nvGrpSpPr>
        <p:grpSpPr>
          <a:xfrm>
            <a:off x="589205" y="2683496"/>
            <a:ext cx="8205914" cy="3324398"/>
            <a:chOff x="623653" y="1935379"/>
            <a:chExt cx="11418455" cy="4182261"/>
          </a:xfrm>
        </p:grpSpPr>
        <p:pic>
          <p:nvPicPr>
            <p:cNvPr id="7" name="Picture 2" descr="https://documents.app.lucidchart.com/documents/7851acc4-7c1c-4753-8fd9-eecc507516bb/pages/k1Iu7H7huk2w?a=385&amp;x=190&amp;y=125&amp;w=1529&amp;h=759&amp;store=1&amp;accept=image%2F*&amp;auth=LCA%209dd25e481f87b0239c291401695878f29b9b7cfd-ts%3D1599779309">
              <a:extLst>
                <a:ext uri="{FF2B5EF4-FFF2-40B4-BE49-F238E27FC236}">
                  <a16:creationId xmlns:a16="http://schemas.microsoft.com/office/drawing/2014/main" id="{9C4B1E6E-4290-094F-AFD9-4C3BAA348E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1961" y="2389179"/>
              <a:ext cx="7340147" cy="3728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F64E748-0881-4944-9115-0568B8CAB514}"/>
                </a:ext>
              </a:extLst>
            </p:cNvPr>
            <p:cNvSpPr/>
            <p:nvPr/>
          </p:nvSpPr>
          <p:spPr>
            <a:xfrm>
              <a:off x="6254242" y="2541342"/>
              <a:ext cx="4402319" cy="3195687"/>
            </a:xfrm>
            <a:custGeom>
              <a:avLst/>
              <a:gdLst>
                <a:gd name="connsiteX0" fmla="*/ 3091992 w 4402318"/>
                <a:gd name="connsiteY0" fmla="*/ 0 h 3195687"/>
                <a:gd name="connsiteX1" fmla="*/ 4402318 w 4402318"/>
                <a:gd name="connsiteY1" fmla="*/ 9427 h 3195687"/>
                <a:gd name="connsiteX2" fmla="*/ 4402318 w 4402318"/>
                <a:gd name="connsiteY2" fmla="*/ 1253765 h 3195687"/>
                <a:gd name="connsiteX3" fmla="*/ 3742441 w 4402318"/>
                <a:gd name="connsiteY3" fmla="*/ 1272619 h 3195687"/>
                <a:gd name="connsiteX4" fmla="*/ 3714161 w 4402318"/>
                <a:gd name="connsiteY4" fmla="*/ 3176833 h 3195687"/>
                <a:gd name="connsiteX5" fmla="*/ 9427 w 4402318"/>
                <a:gd name="connsiteY5" fmla="*/ 3195687 h 3195687"/>
                <a:gd name="connsiteX6" fmla="*/ 0 w 4402318"/>
                <a:gd name="connsiteY6" fmla="*/ 1234912 h 3195687"/>
                <a:gd name="connsiteX7" fmla="*/ 3044858 w 4402318"/>
                <a:gd name="connsiteY7" fmla="*/ 1263192 h 3195687"/>
                <a:gd name="connsiteX8" fmla="*/ 3035431 w 4402318"/>
                <a:gd name="connsiteY8" fmla="*/ 9427 h 3195687"/>
                <a:gd name="connsiteX9" fmla="*/ 3091992 w 4402318"/>
                <a:gd name="connsiteY9" fmla="*/ 0 h 319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402318" h="3195687">
                  <a:moveTo>
                    <a:pt x="3091992" y="0"/>
                  </a:moveTo>
                  <a:lnTo>
                    <a:pt x="4402318" y="9427"/>
                  </a:lnTo>
                  <a:lnTo>
                    <a:pt x="4402318" y="1253765"/>
                  </a:lnTo>
                  <a:lnTo>
                    <a:pt x="3742441" y="1272619"/>
                  </a:lnTo>
                  <a:lnTo>
                    <a:pt x="3714161" y="3176833"/>
                  </a:lnTo>
                  <a:lnTo>
                    <a:pt x="9427" y="3195687"/>
                  </a:lnTo>
                  <a:cubicBezTo>
                    <a:pt x="6285" y="2542095"/>
                    <a:pt x="3142" y="1888504"/>
                    <a:pt x="0" y="1234912"/>
                  </a:cubicBezTo>
                  <a:lnTo>
                    <a:pt x="3044858" y="1263192"/>
                  </a:lnTo>
                  <a:cubicBezTo>
                    <a:pt x="3041716" y="845270"/>
                    <a:pt x="3038573" y="427349"/>
                    <a:pt x="3035431" y="9427"/>
                  </a:cubicBezTo>
                  <a:lnTo>
                    <a:pt x="3091992" y="0"/>
                  </a:lnTo>
                  <a:close/>
                </a:path>
              </a:pathLst>
            </a:custGeom>
            <a:solidFill>
              <a:schemeClr val="accent4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1601ED41-716D-F947-871E-44EF6A336CC5}"/>
                </a:ext>
              </a:extLst>
            </p:cNvPr>
            <p:cNvCxnSpPr/>
            <p:nvPr/>
          </p:nvCxnSpPr>
          <p:spPr>
            <a:xfrm>
              <a:off x="5908037" y="3229688"/>
              <a:ext cx="0" cy="1023720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Line Callout 1 9">
              <a:extLst>
                <a:ext uri="{FF2B5EF4-FFF2-40B4-BE49-F238E27FC236}">
                  <a16:creationId xmlns:a16="http://schemas.microsoft.com/office/drawing/2014/main" id="{05705127-DCB1-ED41-B79B-B1FEF3C78B8F}"/>
                </a:ext>
              </a:extLst>
            </p:cNvPr>
            <p:cNvSpPr/>
            <p:nvPr/>
          </p:nvSpPr>
          <p:spPr>
            <a:xfrm>
              <a:off x="6599777" y="1935379"/>
              <a:ext cx="1371147" cy="542811"/>
            </a:xfrm>
            <a:prstGeom prst="borderCallout1">
              <a:avLst>
                <a:gd name="adj1" fmla="val 18750"/>
                <a:gd name="adj2" fmla="val -8333"/>
                <a:gd name="adj3" fmla="val 268459"/>
                <a:gd name="adj4" fmla="val -49958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1. Transition between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and </a:t>
              </a:r>
              <a:r>
                <a:rPr lang="en-US" sz="600" dirty="0" err="1">
                  <a:solidFill>
                    <a:schemeClr val="tx1"/>
                  </a:solidFill>
                </a:rPr>
                <a:t>Uu</a:t>
              </a:r>
              <a:r>
                <a:rPr lang="en-US" sz="600" dirty="0">
                  <a:solidFill>
                    <a:schemeClr val="tx1"/>
                  </a:solidFill>
                </a:rPr>
                <a:t> requires 3GPP-N3GPP handover procedure 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2254204-A8B9-F24E-97C2-B571B0B79469}"/>
                </a:ext>
              </a:extLst>
            </p:cNvPr>
            <p:cNvCxnSpPr>
              <a:cxnSpLocks/>
            </p:cNvCxnSpPr>
            <p:nvPr/>
          </p:nvCxnSpPr>
          <p:spPr>
            <a:xfrm>
              <a:off x="5724436" y="3229689"/>
              <a:ext cx="0" cy="2346036"/>
            </a:xfrm>
            <a:prstGeom prst="straightConnector1">
              <a:avLst/>
            </a:prstGeom>
            <a:ln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Line Callout 1 11">
              <a:extLst>
                <a:ext uri="{FF2B5EF4-FFF2-40B4-BE49-F238E27FC236}">
                  <a16:creationId xmlns:a16="http://schemas.microsoft.com/office/drawing/2014/main" id="{9178C52E-093C-BE45-A3BE-E3A7C69FE94C}"/>
                </a:ext>
              </a:extLst>
            </p:cNvPr>
            <p:cNvSpPr/>
            <p:nvPr/>
          </p:nvSpPr>
          <p:spPr>
            <a:xfrm>
              <a:off x="3597705" y="4716172"/>
              <a:ext cx="1403928" cy="370155"/>
            </a:xfrm>
            <a:prstGeom prst="borderCallout1">
              <a:avLst>
                <a:gd name="adj1" fmla="val 25893"/>
                <a:gd name="adj2" fmla="val 104167"/>
                <a:gd name="adj3" fmla="val 45392"/>
                <a:gd name="adj4" fmla="val 152457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2. Transition between two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requires MOBIKE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1A6F7372-4930-8549-95C1-0B9561D420EB}"/>
                </a:ext>
              </a:extLst>
            </p:cNvPr>
            <p:cNvCxnSpPr>
              <a:cxnSpLocks/>
            </p:cNvCxnSpPr>
            <p:nvPr/>
          </p:nvCxnSpPr>
          <p:spPr>
            <a:xfrm>
              <a:off x="6024617" y="4375792"/>
              <a:ext cx="0" cy="1199933"/>
            </a:xfrm>
            <a:prstGeom prst="straightConnector1">
              <a:avLst/>
            </a:prstGeom>
            <a:ln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Callout 1 13">
              <a:extLst>
                <a:ext uri="{FF2B5EF4-FFF2-40B4-BE49-F238E27FC236}">
                  <a16:creationId xmlns:a16="http://schemas.microsoft.com/office/drawing/2014/main" id="{A66F1C84-9B29-FB4D-BC9E-F96954E55A63}"/>
                </a:ext>
              </a:extLst>
            </p:cNvPr>
            <p:cNvSpPr/>
            <p:nvPr/>
          </p:nvSpPr>
          <p:spPr>
            <a:xfrm>
              <a:off x="3413727" y="5391130"/>
              <a:ext cx="1403928" cy="726510"/>
            </a:xfrm>
            <a:prstGeom prst="borderCallout1">
              <a:avLst>
                <a:gd name="adj1" fmla="val 25893"/>
                <a:gd name="adj2" fmla="val 104167"/>
                <a:gd name="adj3" fmla="val -5461"/>
                <a:gd name="adj4" fmla="val 184694"/>
              </a:avLst>
            </a:prstGeom>
            <a:solidFill>
              <a:schemeClr val="bg1">
                <a:lumMod val="85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3. ATSSS feature allows data delivery to both 3GPP and N3GPP radios without mobility procedure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D610A28-474C-3A4B-89D7-0BEB2E74BFCB}"/>
                </a:ext>
              </a:extLst>
            </p:cNvPr>
            <p:cNvSpPr txBox="1"/>
            <p:nvPr/>
          </p:nvSpPr>
          <p:spPr>
            <a:xfrm>
              <a:off x="623653" y="4095525"/>
              <a:ext cx="2393051" cy="13358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700" dirty="0"/>
                <a:t>3GPP pieces:</a:t>
              </a:r>
            </a:p>
            <a:p>
              <a:r>
                <a:rPr lang="en-US" sz="700" dirty="0"/>
                <a:t>- N3IWF: -Local mobility anchor within untrusted non-3GPP access networks using MOBIKE per IETF RFC 4555 [57].</a:t>
              </a:r>
            </a:p>
            <a:p>
              <a:r>
                <a:rPr lang="en-US" sz="700" dirty="0"/>
                <a:t>- if the UE supports IETF RFC 4555 [23], the UE may include the MOBIKE_SUPPORTED notify payload as specified in IETF RFC 4555 [23].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9CC5853-958B-9748-9B31-7B3587A27136}"/>
                </a:ext>
              </a:extLst>
            </p:cNvPr>
            <p:cNvCxnSpPr>
              <a:cxnSpLocks/>
              <a:stCxn id="12" idx="2"/>
            </p:cNvCxnSpPr>
            <p:nvPr/>
          </p:nvCxnSpPr>
          <p:spPr>
            <a:xfrm flipH="1">
              <a:off x="3026361" y="4901250"/>
              <a:ext cx="571344" cy="9192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499E6C4D-4751-814F-81EB-BE009C800F43}"/>
                </a:ext>
              </a:extLst>
            </p:cNvPr>
            <p:cNvCxnSpPr>
              <a:cxnSpLocks/>
            </p:cNvCxnSpPr>
            <p:nvPr/>
          </p:nvCxnSpPr>
          <p:spPr>
            <a:xfrm>
              <a:off x="6177017" y="3229688"/>
              <a:ext cx="0" cy="2343165"/>
            </a:xfrm>
            <a:prstGeom prst="straightConnector1">
              <a:avLst/>
            </a:prstGeom>
            <a:ln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Line Callout 1 17">
              <a:extLst>
                <a:ext uri="{FF2B5EF4-FFF2-40B4-BE49-F238E27FC236}">
                  <a16:creationId xmlns:a16="http://schemas.microsoft.com/office/drawing/2014/main" id="{D62A469F-912D-224F-A766-55F75F59C168}"/>
                </a:ext>
              </a:extLst>
            </p:cNvPr>
            <p:cNvSpPr/>
            <p:nvPr/>
          </p:nvSpPr>
          <p:spPr>
            <a:xfrm>
              <a:off x="7193803" y="4375792"/>
              <a:ext cx="2346896" cy="804810"/>
            </a:xfrm>
            <a:prstGeom prst="borderCallout1">
              <a:avLst>
                <a:gd name="adj1" fmla="val 49546"/>
                <a:gd name="adj2" fmla="val -4961"/>
                <a:gd name="adj3" fmla="val 100242"/>
                <a:gd name="adj4" fmla="val -43119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" dirty="0">
                  <a:solidFill>
                    <a:schemeClr val="tx1"/>
                  </a:solidFill>
                </a:rPr>
                <a:t>4. If UE is able to establish another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 (i.e., two independent </a:t>
              </a:r>
              <a:r>
                <a:rPr lang="en-US" sz="600" dirty="0" err="1">
                  <a:solidFill>
                    <a:schemeClr val="tx1"/>
                  </a:solidFill>
                </a:rPr>
                <a:t>Nwu</a:t>
              </a:r>
              <a:r>
                <a:rPr lang="en-US" sz="600" dirty="0">
                  <a:solidFill>
                    <a:schemeClr val="tx1"/>
                  </a:solidFill>
                </a:rPr>
                <a:t>) or a new </a:t>
              </a:r>
              <a:r>
                <a:rPr lang="en-US" sz="600" dirty="0" err="1">
                  <a:solidFill>
                    <a:schemeClr val="tx1"/>
                  </a:solidFill>
                </a:rPr>
                <a:t>NWt</a:t>
              </a:r>
              <a:r>
                <a:rPr lang="en-US" sz="600" dirty="0">
                  <a:solidFill>
                    <a:schemeClr val="tx1"/>
                  </a:solidFill>
                </a:rPr>
                <a:t>, the use of both radio access  paths (3GPP + N3GPP) in this combination is not possible because only one link specific address is allocated to N3GPP leg from CN side in current ATSSS feature</a:t>
              </a:r>
            </a:p>
          </p:txBody>
        </p:sp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708AA609-A132-0F4F-B8A2-7CC633F0B99F}"/>
                </a:ext>
              </a:extLst>
            </p:cNvPr>
            <p:cNvSpPr/>
            <p:nvPr/>
          </p:nvSpPr>
          <p:spPr>
            <a:xfrm>
              <a:off x="6430095" y="2566739"/>
              <a:ext cx="1878676" cy="1062884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8758EF2-0AEF-594A-9E6B-EEDED064C5EE}"/>
                </a:ext>
              </a:extLst>
            </p:cNvPr>
            <p:cNvSpPr txBox="1"/>
            <p:nvPr/>
          </p:nvSpPr>
          <p:spPr>
            <a:xfrm>
              <a:off x="5149974" y="3157363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IP1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CFF5443-81C3-F14A-B35C-62711840ED58}"/>
                </a:ext>
              </a:extLst>
            </p:cNvPr>
            <p:cNvSpPr txBox="1"/>
            <p:nvPr/>
          </p:nvSpPr>
          <p:spPr>
            <a:xfrm>
              <a:off x="5406234" y="3892964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E55EC16-972B-034B-9F94-04F65FA68EBB}"/>
                </a:ext>
              </a:extLst>
            </p:cNvPr>
            <p:cNvSpPr txBox="1"/>
            <p:nvPr/>
          </p:nvSpPr>
          <p:spPr>
            <a:xfrm>
              <a:off x="5149974" y="3998743"/>
              <a:ext cx="34015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/>
                <a:t>IP3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2971202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www.w3.org/XML/1998/namespace"/>
    <ds:schemaRef ds:uri="26cfccf3-d9f9-43bb-aadf-58351eb1ba08"/>
    <ds:schemaRef ds:uri="9fcd8246-0349-4f28-bf6f-1f0b2b4b946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23262</TotalTime>
  <Words>1138</Words>
  <Application>Microsoft Office PowerPoint</Application>
  <PresentationFormat>On-screen Show (4:3)</PresentationFormat>
  <Paragraphs>87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</vt:lpstr>
      <vt:lpstr>Calibri</vt:lpstr>
      <vt:lpstr>Times New Roman</vt:lpstr>
      <vt:lpstr>Wingdings</vt:lpstr>
      <vt:lpstr>Office Theme</vt:lpstr>
      <vt:lpstr>Discussion on ATSSS Enhancements</vt:lpstr>
      <vt:lpstr>Objective #1</vt:lpstr>
      <vt:lpstr>Objective #2</vt:lpstr>
      <vt:lpstr>Objective #3</vt:lpstr>
      <vt:lpstr>Objective #4</vt:lpstr>
      <vt:lpstr>Objective #5</vt:lpstr>
      <vt:lpstr>Objective #6</vt:lpstr>
      <vt:lpstr>Objective #7</vt:lpstr>
      <vt:lpstr>Objective #8</vt:lpstr>
      <vt:lpstr>Objective #9</vt:lpstr>
      <vt:lpstr>Objective #10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Apostolis-v3</cp:lastModifiedBy>
  <cp:revision>1816</cp:revision>
  <dcterms:created xsi:type="dcterms:W3CDTF">2008-08-30T09:32:10Z</dcterms:created>
  <dcterms:modified xsi:type="dcterms:W3CDTF">2021-08-10T18:11:28Z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1614579968</vt:lpwstr>
  </property>
</Properties>
</file>